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Archivo Narrow" panose="020B0604020202020204" charset="0"/>
      <p:regular r:id="rId3"/>
    </p:embeddedFont>
    <p:embeddedFont>
      <p:font typeface="Archivo Narrow Bold" panose="020B0604020202020204" charset="0"/>
      <p:regular r:id="rId4"/>
    </p:embeddedFont>
    <p:embeddedFont>
      <p:font typeface="League Gothic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26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4.sv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hyperlink" Target="https://schwarzwaldmariele.de/shop/" TargetMode="External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6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2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107709" y="8637680"/>
            <a:ext cx="2072582" cy="4253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888912" y="3249946"/>
            <a:ext cx="10409247" cy="5109994"/>
          </a:xfrm>
          <a:custGeom>
            <a:avLst/>
            <a:gdLst/>
            <a:ahLst/>
            <a:cxnLst/>
            <a:rect l="l" t="t" r="r" b="b"/>
            <a:pathLst>
              <a:path w="10409247" h="5109994">
                <a:moveTo>
                  <a:pt x="0" y="0"/>
                </a:moveTo>
                <a:lnTo>
                  <a:pt x="10409247" y="0"/>
                </a:lnTo>
                <a:lnTo>
                  <a:pt x="10409247" y="5109994"/>
                </a:lnTo>
                <a:lnTo>
                  <a:pt x="0" y="51099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" name="Freeform 4"/>
          <p:cNvSpPr/>
          <p:nvPr/>
        </p:nvSpPr>
        <p:spPr>
          <a:xfrm>
            <a:off x="1705415" y="3922690"/>
            <a:ext cx="1922389" cy="505137"/>
          </a:xfrm>
          <a:custGeom>
            <a:avLst/>
            <a:gdLst/>
            <a:ahLst/>
            <a:cxnLst/>
            <a:rect l="l" t="t" r="r" b="b"/>
            <a:pathLst>
              <a:path w="1922389" h="505137">
                <a:moveTo>
                  <a:pt x="0" y="0"/>
                </a:moveTo>
                <a:lnTo>
                  <a:pt x="1922389" y="0"/>
                </a:lnTo>
                <a:lnTo>
                  <a:pt x="1922389" y="505137"/>
                </a:lnTo>
                <a:lnTo>
                  <a:pt x="0" y="50513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" name="Freeform 5"/>
          <p:cNvSpPr/>
          <p:nvPr/>
        </p:nvSpPr>
        <p:spPr>
          <a:xfrm>
            <a:off x="9367657" y="4175259"/>
            <a:ext cx="1422877" cy="446754"/>
          </a:xfrm>
          <a:custGeom>
            <a:avLst/>
            <a:gdLst/>
            <a:ahLst/>
            <a:cxnLst/>
            <a:rect l="l" t="t" r="r" b="b"/>
            <a:pathLst>
              <a:path w="1422877" h="446754">
                <a:moveTo>
                  <a:pt x="0" y="0"/>
                </a:moveTo>
                <a:lnTo>
                  <a:pt x="1422877" y="0"/>
                </a:lnTo>
                <a:lnTo>
                  <a:pt x="1422877" y="446753"/>
                </a:lnTo>
                <a:lnTo>
                  <a:pt x="0" y="44675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6" name="Freeform 6"/>
          <p:cNvSpPr/>
          <p:nvPr/>
        </p:nvSpPr>
        <p:spPr>
          <a:xfrm>
            <a:off x="6897651" y="3721970"/>
            <a:ext cx="1586320" cy="453288"/>
          </a:xfrm>
          <a:custGeom>
            <a:avLst/>
            <a:gdLst/>
            <a:ahLst/>
            <a:cxnLst/>
            <a:rect l="l" t="t" r="r" b="b"/>
            <a:pathLst>
              <a:path w="1586320" h="453288">
                <a:moveTo>
                  <a:pt x="0" y="0"/>
                </a:moveTo>
                <a:lnTo>
                  <a:pt x="1586320" y="0"/>
                </a:lnTo>
                <a:lnTo>
                  <a:pt x="1586320" y="453289"/>
                </a:lnTo>
                <a:lnTo>
                  <a:pt x="0" y="45328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7" name="Freeform 7"/>
          <p:cNvSpPr/>
          <p:nvPr/>
        </p:nvSpPr>
        <p:spPr>
          <a:xfrm>
            <a:off x="1850465" y="7105514"/>
            <a:ext cx="2062859" cy="384531"/>
          </a:xfrm>
          <a:custGeom>
            <a:avLst/>
            <a:gdLst/>
            <a:ahLst/>
            <a:cxnLst/>
            <a:rect l="l" t="t" r="r" b="b"/>
            <a:pathLst>
              <a:path w="2062859" h="384531">
                <a:moveTo>
                  <a:pt x="0" y="0"/>
                </a:moveTo>
                <a:lnTo>
                  <a:pt x="2062860" y="0"/>
                </a:lnTo>
                <a:lnTo>
                  <a:pt x="2062860" y="384531"/>
                </a:lnTo>
                <a:lnTo>
                  <a:pt x="0" y="38453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8" name="Freeform 8"/>
          <p:cNvSpPr/>
          <p:nvPr/>
        </p:nvSpPr>
        <p:spPr>
          <a:xfrm>
            <a:off x="3913325" y="5702963"/>
            <a:ext cx="1238452" cy="916776"/>
          </a:xfrm>
          <a:custGeom>
            <a:avLst/>
            <a:gdLst/>
            <a:ahLst/>
            <a:cxnLst/>
            <a:rect l="l" t="t" r="r" b="b"/>
            <a:pathLst>
              <a:path w="1238452" h="916776">
                <a:moveTo>
                  <a:pt x="0" y="0"/>
                </a:moveTo>
                <a:lnTo>
                  <a:pt x="1238452" y="0"/>
                </a:lnTo>
                <a:lnTo>
                  <a:pt x="1238452" y="916776"/>
                </a:lnTo>
                <a:lnTo>
                  <a:pt x="0" y="91677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9" name="Freeform 9"/>
          <p:cNvSpPr/>
          <p:nvPr/>
        </p:nvSpPr>
        <p:spPr>
          <a:xfrm rot="-5400000">
            <a:off x="14985887" y="-459042"/>
            <a:ext cx="2210508" cy="3639686"/>
          </a:xfrm>
          <a:custGeom>
            <a:avLst/>
            <a:gdLst/>
            <a:ahLst/>
            <a:cxnLst/>
            <a:rect l="l" t="t" r="r" b="b"/>
            <a:pathLst>
              <a:path w="2210508" h="3639686">
                <a:moveTo>
                  <a:pt x="0" y="0"/>
                </a:moveTo>
                <a:lnTo>
                  <a:pt x="2210508" y="0"/>
                </a:lnTo>
                <a:lnTo>
                  <a:pt x="2210508" y="3639686"/>
                </a:lnTo>
                <a:lnTo>
                  <a:pt x="0" y="3639686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11" name="Group 11"/>
          <p:cNvGrpSpPr/>
          <p:nvPr/>
        </p:nvGrpSpPr>
        <p:grpSpPr>
          <a:xfrm>
            <a:off x="0" y="518983"/>
            <a:ext cx="8799864" cy="698687"/>
            <a:chOff x="0" y="0"/>
            <a:chExt cx="2317660" cy="184016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17660" cy="184016"/>
            </a:xfrm>
            <a:custGeom>
              <a:avLst/>
              <a:gdLst/>
              <a:ahLst/>
              <a:cxnLst/>
              <a:rect l="l" t="t" r="r" b="b"/>
              <a:pathLst>
                <a:path w="2317660" h="184016">
                  <a:moveTo>
                    <a:pt x="0" y="0"/>
                  </a:moveTo>
                  <a:lnTo>
                    <a:pt x="2317660" y="0"/>
                  </a:lnTo>
                  <a:lnTo>
                    <a:pt x="2317660" y="184016"/>
                  </a:lnTo>
                  <a:lnTo>
                    <a:pt x="0" y="184016"/>
                  </a:lnTo>
                  <a:close/>
                </a:path>
              </a:pathLst>
            </a:custGeom>
            <a:solidFill>
              <a:srgbClr val="A0D624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19050"/>
              <a:ext cx="2317660" cy="20306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96"/>
                </a:lnSpc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5546710" y="7175992"/>
            <a:ext cx="3054896" cy="555814"/>
          </a:xfrm>
          <a:custGeom>
            <a:avLst/>
            <a:gdLst/>
            <a:ahLst/>
            <a:cxnLst/>
            <a:rect l="l" t="t" r="r" b="b"/>
            <a:pathLst>
              <a:path w="3054896" h="555814">
                <a:moveTo>
                  <a:pt x="0" y="0"/>
                </a:moveTo>
                <a:lnTo>
                  <a:pt x="3054896" y="0"/>
                </a:lnTo>
                <a:lnTo>
                  <a:pt x="3054896" y="555814"/>
                </a:lnTo>
                <a:lnTo>
                  <a:pt x="0" y="55581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15" name="Group 15"/>
          <p:cNvGrpSpPr>
            <a:grpSpLocks noChangeAspect="1"/>
          </p:cNvGrpSpPr>
          <p:nvPr/>
        </p:nvGrpSpPr>
        <p:grpSpPr>
          <a:xfrm>
            <a:off x="6374076" y="5001698"/>
            <a:ext cx="1731512" cy="330296"/>
            <a:chOff x="0" y="0"/>
            <a:chExt cx="2018094" cy="384962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2018157" cy="384937"/>
            </a:xfrm>
            <a:custGeom>
              <a:avLst/>
              <a:gdLst/>
              <a:ahLst/>
              <a:cxnLst/>
              <a:rect l="l" t="t" r="r" b="b"/>
              <a:pathLst>
                <a:path w="2018157" h="384937">
                  <a:moveTo>
                    <a:pt x="80010" y="254"/>
                  </a:moveTo>
                  <a:lnTo>
                    <a:pt x="70739" y="42164"/>
                  </a:lnTo>
                  <a:cubicBezTo>
                    <a:pt x="68834" y="50546"/>
                    <a:pt x="68834" y="50546"/>
                    <a:pt x="67310" y="57150"/>
                  </a:cubicBezTo>
                  <a:lnTo>
                    <a:pt x="59309" y="90170"/>
                  </a:lnTo>
                  <a:lnTo>
                    <a:pt x="89408" y="90170"/>
                  </a:lnTo>
                  <a:lnTo>
                    <a:pt x="47752" y="288417"/>
                  </a:lnTo>
                  <a:lnTo>
                    <a:pt x="18923" y="288798"/>
                  </a:lnTo>
                  <a:lnTo>
                    <a:pt x="0" y="370078"/>
                  </a:lnTo>
                  <a:lnTo>
                    <a:pt x="359029" y="373126"/>
                  </a:lnTo>
                  <a:lnTo>
                    <a:pt x="384429" y="259207"/>
                  </a:lnTo>
                  <a:lnTo>
                    <a:pt x="287274" y="258826"/>
                  </a:lnTo>
                  <a:lnTo>
                    <a:pt x="281305" y="286385"/>
                  </a:lnTo>
                  <a:lnTo>
                    <a:pt x="190881" y="286385"/>
                  </a:lnTo>
                  <a:lnTo>
                    <a:pt x="203835" y="221869"/>
                  </a:lnTo>
                  <a:lnTo>
                    <a:pt x="279146" y="220980"/>
                  </a:lnTo>
                  <a:lnTo>
                    <a:pt x="294132" y="148717"/>
                  </a:lnTo>
                  <a:lnTo>
                    <a:pt x="217551" y="148717"/>
                  </a:lnTo>
                  <a:lnTo>
                    <a:pt x="228727" y="91567"/>
                  </a:lnTo>
                  <a:lnTo>
                    <a:pt x="322453" y="91186"/>
                  </a:lnTo>
                  <a:lnTo>
                    <a:pt x="316484" y="117348"/>
                  </a:lnTo>
                  <a:lnTo>
                    <a:pt x="411099" y="117348"/>
                  </a:lnTo>
                  <a:lnTo>
                    <a:pt x="437388" y="1524"/>
                  </a:lnTo>
                  <a:lnTo>
                    <a:pt x="80010" y="254"/>
                  </a:lnTo>
                  <a:close/>
                  <a:moveTo>
                    <a:pt x="466979" y="1143"/>
                  </a:moveTo>
                  <a:lnTo>
                    <a:pt x="445897" y="93980"/>
                  </a:lnTo>
                  <a:lnTo>
                    <a:pt x="478155" y="93980"/>
                  </a:lnTo>
                  <a:lnTo>
                    <a:pt x="436499" y="290576"/>
                  </a:lnTo>
                  <a:lnTo>
                    <a:pt x="406781" y="291465"/>
                  </a:lnTo>
                  <a:lnTo>
                    <a:pt x="390017" y="374015"/>
                  </a:lnTo>
                  <a:lnTo>
                    <a:pt x="543179" y="374015"/>
                  </a:lnTo>
                  <a:lnTo>
                    <a:pt x="556006" y="290195"/>
                  </a:lnTo>
                  <a:lnTo>
                    <a:pt x="524129" y="290195"/>
                  </a:lnTo>
                  <a:lnTo>
                    <a:pt x="550799" y="157353"/>
                  </a:lnTo>
                  <a:lnTo>
                    <a:pt x="667766" y="374015"/>
                  </a:lnTo>
                  <a:lnTo>
                    <a:pt x="787400" y="374015"/>
                  </a:lnTo>
                  <a:lnTo>
                    <a:pt x="847979" y="91059"/>
                  </a:lnTo>
                  <a:lnTo>
                    <a:pt x="880618" y="90551"/>
                  </a:lnTo>
                  <a:lnTo>
                    <a:pt x="897001" y="2032"/>
                  </a:lnTo>
                  <a:lnTo>
                    <a:pt x="752983" y="1524"/>
                  </a:lnTo>
                  <a:lnTo>
                    <a:pt x="732663" y="91440"/>
                  </a:lnTo>
                  <a:lnTo>
                    <a:pt x="763651" y="91440"/>
                  </a:lnTo>
                  <a:lnTo>
                    <a:pt x="739140" y="202438"/>
                  </a:lnTo>
                  <a:lnTo>
                    <a:pt x="640715" y="2032"/>
                  </a:lnTo>
                  <a:lnTo>
                    <a:pt x="514223" y="1270"/>
                  </a:lnTo>
                  <a:cubicBezTo>
                    <a:pt x="488950" y="1143"/>
                    <a:pt x="488950" y="1143"/>
                    <a:pt x="485267" y="1143"/>
                  </a:cubicBezTo>
                  <a:close/>
                  <a:moveTo>
                    <a:pt x="1323086" y="6477"/>
                  </a:moveTo>
                  <a:lnTo>
                    <a:pt x="1313688" y="48387"/>
                  </a:lnTo>
                  <a:cubicBezTo>
                    <a:pt x="1311783" y="56769"/>
                    <a:pt x="1311783" y="56769"/>
                    <a:pt x="1310259" y="63373"/>
                  </a:cubicBezTo>
                  <a:lnTo>
                    <a:pt x="1302385" y="96393"/>
                  </a:lnTo>
                  <a:lnTo>
                    <a:pt x="1332484" y="96393"/>
                  </a:lnTo>
                  <a:lnTo>
                    <a:pt x="1290701" y="294640"/>
                  </a:lnTo>
                  <a:lnTo>
                    <a:pt x="1261872" y="295021"/>
                  </a:lnTo>
                  <a:lnTo>
                    <a:pt x="1242949" y="376301"/>
                  </a:lnTo>
                  <a:lnTo>
                    <a:pt x="1601978" y="379222"/>
                  </a:lnTo>
                  <a:lnTo>
                    <a:pt x="1627378" y="265303"/>
                  </a:lnTo>
                  <a:lnTo>
                    <a:pt x="1530223" y="264922"/>
                  </a:lnTo>
                  <a:lnTo>
                    <a:pt x="1524127" y="292354"/>
                  </a:lnTo>
                  <a:lnTo>
                    <a:pt x="1433830" y="292354"/>
                  </a:lnTo>
                  <a:lnTo>
                    <a:pt x="1446784" y="227838"/>
                  </a:lnTo>
                  <a:lnTo>
                    <a:pt x="1522095" y="226949"/>
                  </a:lnTo>
                  <a:lnTo>
                    <a:pt x="1537081" y="154686"/>
                  </a:lnTo>
                  <a:lnTo>
                    <a:pt x="1460627" y="154686"/>
                  </a:lnTo>
                  <a:lnTo>
                    <a:pt x="1471803" y="97536"/>
                  </a:lnTo>
                  <a:lnTo>
                    <a:pt x="1565529" y="97028"/>
                  </a:lnTo>
                  <a:lnTo>
                    <a:pt x="1559433" y="123317"/>
                  </a:lnTo>
                  <a:lnTo>
                    <a:pt x="1654048" y="123317"/>
                  </a:lnTo>
                  <a:lnTo>
                    <a:pt x="1680464" y="7747"/>
                  </a:lnTo>
                  <a:lnTo>
                    <a:pt x="1323086" y="6477"/>
                  </a:lnTo>
                  <a:close/>
                  <a:moveTo>
                    <a:pt x="1928241" y="7620"/>
                  </a:moveTo>
                  <a:cubicBezTo>
                    <a:pt x="1861185" y="7747"/>
                    <a:pt x="1794002" y="7874"/>
                    <a:pt x="1759458" y="8001"/>
                  </a:cubicBezTo>
                  <a:cubicBezTo>
                    <a:pt x="1724914" y="8128"/>
                    <a:pt x="1722628" y="8128"/>
                    <a:pt x="1720469" y="8128"/>
                  </a:cubicBezTo>
                  <a:lnTo>
                    <a:pt x="1699006" y="100584"/>
                  </a:lnTo>
                  <a:lnTo>
                    <a:pt x="1732153" y="100203"/>
                  </a:lnTo>
                  <a:lnTo>
                    <a:pt x="1689608" y="298831"/>
                  </a:lnTo>
                  <a:lnTo>
                    <a:pt x="1659128" y="298831"/>
                  </a:lnTo>
                  <a:lnTo>
                    <a:pt x="1642745" y="379730"/>
                  </a:lnTo>
                  <a:lnTo>
                    <a:pt x="1997964" y="380238"/>
                  </a:lnTo>
                  <a:lnTo>
                    <a:pt x="2018157" y="241046"/>
                  </a:lnTo>
                  <a:lnTo>
                    <a:pt x="2018157" y="240919"/>
                  </a:lnTo>
                  <a:lnTo>
                    <a:pt x="1935988" y="240919"/>
                  </a:lnTo>
                  <a:lnTo>
                    <a:pt x="1925193" y="298958"/>
                  </a:lnTo>
                  <a:lnTo>
                    <a:pt x="1829689" y="298069"/>
                  </a:lnTo>
                  <a:lnTo>
                    <a:pt x="1868424" y="101600"/>
                  </a:lnTo>
                  <a:lnTo>
                    <a:pt x="1909699" y="101219"/>
                  </a:lnTo>
                  <a:lnTo>
                    <a:pt x="1928241" y="7620"/>
                  </a:lnTo>
                  <a:close/>
                  <a:moveTo>
                    <a:pt x="1099820" y="0"/>
                  </a:moveTo>
                  <a:lnTo>
                    <a:pt x="1089152" y="127"/>
                  </a:lnTo>
                  <a:cubicBezTo>
                    <a:pt x="1078103" y="762"/>
                    <a:pt x="1072261" y="1397"/>
                    <a:pt x="1066800" y="2159"/>
                  </a:cubicBezTo>
                  <a:lnTo>
                    <a:pt x="1056386" y="3937"/>
                  </a:lnTo>
                  <a:cubicBezTo>
                    <a:pt x="1046480" y="6096"/>
                    <a:pt x="1041654" y="7239"/>
                    <a:pt x="1035812" y="8763"/>
                  </a:cubicBezTo>
                  <a:lnTo>
                    <a:pt x="1023620" y="12446"/>
                  </a:lnTo>
                  <a:cubicBezTo>
                    <a:pt x="1011301" y="16764"/>
                    <a:pt x="1005586" y="19050"/>
                    <a:pt x="999998" y="21590"/>
                  </a:cubicBezTo>
                  <a:lnTo>
                    <a:pt x="989203" y="26670"/>
                  </a:lnTo>
                  <a:cubicBezTo>
                    <a:pt x="978027" y="32639"/>
                    <a:pt x="972185" y="36068"/>
                    <a:pt x="966724" y="39624"/>
                  </a:cubicBezTo>
                  <a:lnTo>
                    <a:pt x="956437" y="46736"/>
                  </a:lnTo>
                  <a:cubicBezTo>
                    <a:pt x="945261" y="55880"/>
                    <a:pt x="938911" y="61468"/>
                    <a:pt x="933323" y="67564"/>
                  </a:cubicBezTo>
                  <a:lnTo>
                    <a:pt x="922655" y="80010"/>
                  </a:lnTo>
                  <a:cubicBezTo>
                    <a:pt x="913130" y="92583"/>
                    <a:pt x="908812" y="98552"/>
                    <a:pt x="904748" y="104521"/>
                  </a:cubicBezTo>
                  <a:lnTo>
                    <a:pt x="897382" y="116459"/>
                  </a:lnTo>
                  <a:cubicBezTo>
                    <a:pt x="891413" y="128397"/>
                    <a:pt x="888746" y="134239"/>
                    <a:pt x="886714" y="139446"/>
                  </a:cubicBezTo>
                  <a:lnTo>
                    <a:pt x="882904" y="149225"/>
                  </a:lnTo>
                  <a:cubicBezTo>
                    <a:pt x="878840" y="161544"/>
                    <a:pt x="876554" y="169291"/>
                    <a:pt x="874776" y="176022"/>
                  </a:cubicBezTo>
                  <a:lnTo>
                    <a:pt x="871728" y="188595"/>
                  </a:lnTo>
                  <a:cubicBezTo>
                    <a:pt x="869188" y="200152"/>
                    <a:pt x="867791" y="205994"/>
                    <a:pt x="866775" y="212217"/>
                  </a:cubicBezTo>
                  <a:lnTo>
                    <a:pt x="864870" y="224790"/>
                  </a:lnTo>
                  <a:cubicBezTo>
                    <a:pt x="863727" y="238887"/>
                    <a:pt x="863473" y="246380"/>
                    <a:pt x="863600" y="252984"/>
                  </a:cubicBezTo>
                  <a:lnTo>
                    <a:pt x="864362" y="265176"/>
                  </a:lnTo>
                  <a:cubicBezTo>
                    <a:pt x="865886" y="276606"/>
                    <a:pt x="866902" y="282448"/>
                    <a:pt x="868426" y="288290"/>
                  </a:cubicBezTo>
                  <a:lnTo>
                    <a:pt x="871728" y="299847"/>
                  </a:lnTo>
                  <a:cubicBezTo>
                    <a:pt x="876681" y="311912"/>
                    <a:pt x="879856" y="318262"/>
                    <a:pt x="884428" y="324358"/>
                  </a:cubicBezTo>
                  <a:lnTo>
                    <a:pt x="894842" y="336550"/>
                  </a:lnTo>
                  <a:cubicBezTo>
                    <a:pt x="906653" y="347345"/>
                    <a:pt x="912495" y="352298"/>
                    <a:pt x="919734" y="356997"/>
                  </a:cubicBezTo>
                  <a:lnTo>
                    <a:pt x="944753" y="370078"/>
                  </a:lnTo>
                  <a:cubicBezTo>
                    <a:pt x="953643" y="373761"/>
                    <a:pt x="962914" y="376555"/>
                    <a:pt x="971423" y="378714"/>
                  </a:cubicBezTo>
                  <a:lnTo>
                    <a:pt x="987806" y="382143"/>
                  </a:lnTo>
                  <a:cubicBezTo>
                    <a:pt x="1001522" y="383921"/>
                    <a:pt x="1007491" y="384302"/>
                    <a:pt x="1015111" y="384556"/>
                  </a:cubicBezTo>
                  <a:lnTo>
                    <a:pt x="1042924" y="384937"/>
                  </a:lnTo>
                  <a:lnTo>
                    <a:pt x="1044575" y="384937"/>
                  </a:lnTo>
                  <a:cubicBezTo>
                    <a:pt x="1055624" y="384810"/>
                    <a:pt x="1068451" y="384556"/>
                    <a:pt x="1079246" y="383794"/>
                  </a:cubicBezTo>
                  <a:lnTo>
                    <a:pt x="1107440" y="380111"/>
                  </a:lnTo>
                  <a:cubicBezTo>
                    <a:pt x="1115568" y="378460"/>
                    <a:pt x="1122680" y="376555"/>
                    <a:pt x="1130300" y="373888"/>
                  </a:cubicBezTo>
                  <a:lnTo>
                    <a:pt x="1146175" y="368173"/>
                  </a:lnTo>
                  <a:cubicBezTo>
                    <a:pt x="1160018" y="361823"/>
                    <a:pt x="1165606" y="358648"/>
                    <a:pt x="1172210" y="354330"/>
                  </a:cubicBezTo>
                  <a:lnTo>
                    <a:pt x="1193546" y="338582"/>
                  </a:lnTo>
                  <a:cubicBezTo>
                    <a:pt x="1200531" y="332994"/>
                    <a:pt x="1206627" y="327533"/>
                    <a:pt x="1212088" y="321945"/>
                  </a:cubicBezTo>
                  <a:lnTo>
                    <a:pt x="1222248" y="310642"/>
                  </a:lnTo>
                  <a:cubicBezTo>
                    <a:pt x="1230630" y="299085"/>
                    <a:pt x="1234440" y="293116"/>
                    <a:pt x="1238504" y="285877"/>
                  </a:cubicBezTo>
                  <a:lnTo>
                    <a:pt x="1250696" y="262382"/>
                  </a:lnTo>
                  <a:cubicBezTo>
                    <a:pt x="1254379" y="254635"/>
                    <a:pt x="1257173" y="247777"/>
                    <a:pt x="1259840" y="240284"/>
                  </a:cubicBezTo>
                  <a:lnTo>
                    <a:pt x="1264666" y="224790"/>
                  </a:lnTo>
                  <a:cubicBezTo>
                    <a:pt x="1267968" y="211455"/>
                    <a:pt x="1268984" y="206121"/>
                    <a:pt x="1269746" y="201295"/>
                  </a:cubicBezTo>
                  <a:lnTo>
                    <a:pt x="1271143" y="192024"/>
                  </a:lnTo>
                  <a:cubicBezTo>
                    <a:pt x="1219073" y="187325"/>
                    <a:pt x="1166495" y="186944"/>
                    <a:pt x="1113917" y="186817"/>
                  </a:cubicBezTo>
                  <a:lnTo>
                    <a:pt x="1101090" y="247396"/>
                  </a:lnTo>
                  <a:cubicBezTo>
                    <a:pt x="1115187" y="247142"/>
                    <a:pt x="1129157" y="246761"/>
                    <a:pt x="1143254" y="246507"/>
                  </a:cubicBezTo>
                  <a:lnTo>
                    <a:pt x="1139825" y="257175"/>
                  </a:lnTo>
                  <a:cubicBezTo>
                    <a:pt x="1136142" y="266065"/>
                    <a:pt x="1134110" y="269621"/>
                    <a:pt x="1131951" y="272669"/>
                  </a:cubicBezTo>
                  <a:lnTo>
                    <a:pt x="1127506" y="278130"/>
                  </a:lnTo>
                  <a:lnTo>
                    <a:pt x="1119759" y="286004"/>
                  </a:lnTo>
                  <a:cubicBezTo>
                    <a:pt x="1113282" y="290703"/>
                    <a:pt x="1109599" y="292735"/>
                    <a:pt x="1105535" y="294640"/>
                  </a:cubicBezTo>
                  <a:lnTo>
                    <a:pt x="1097026" y="298196"/>
                  </a:lnTo>
                  <a:cubicBezTo>
                    <a:pt x="1087882" y="300736"/>
                    <a:pt x="1083056" y="301371"/>
                    <a:pt x="1078611" y="301752"/>
                  </a:cubicBezTo>
                  <a:lnTo>
                    <a:pt x="1069848" y="302133"/>
                  </a:lnTo>
                  <a:cubicBezTo>
                    <a:pt x="1061339" y="301625"/>
                    <a:pt x="1057275" y="300990"/>
                    <a:pt x="1053084" y="299974"/>
                  </a:cubicBezTo>
                  <a:lnTo>
                    <a:pt x="1044956" y="297561"/>
                  </a:lnTo>
                  <a:lnTo>
                    <a:pt x="1034034" y="290957"/>
                  </a:lnTo>
                  <a:cubicBezTo>
                    <a:pt x="1028192" y="284353"/>
                    <a:pt x="1025652" y="280289"/>
                    <a:pt x="1023493" y="275463"/>
                  </a:cubicBezTo>
                  <a:lnTo>
                    <a:pt x="1019048" y="265049"/>
                  </a:lnTo>
                  <a:cubicBezTo>
                    <a:pt x="1015873" y="254381"/>
                    <a:pt x="1014857" y="249428"/>
                    <a:pt x="1014476" y="244221"/>
                  </a:cubicBezTo>
                  <a:lnTo>
                    <a:pt x="1014222" y="233807"/>
                  </a:lnTo>
                  <a:cubicBezTo>
                    <a:pt x="1014984" y="222250"/>
                    <a:pt x="1015492" y="215900"/>
                    <a:pt x="1016381" y="209423"/>
                  </a:cubicBezTo>
                  <a:lnTo>
                    <a:pt x="1018667" y="196342"/>
                  </a:lnTo>
                  <a:cubicBezTo>
                    <a:pt x="1021588" y="184150"/>
                    <a:pt x="1023112" y="178562"/>
                    <a:pt x="1024763" y="173101"/>
                  </a:cubicBezTo>
                  <a:lnTo>
                    <a:pt x="1027938" y="162306"/>
                  </a:lnTo>
                  <a:cubicBezTo>
                    <a:pt x="1032510" y="150368"/>
                    <a:pt x="1035558" y="143764"/>
                    <a:pt x="1038225" y="138430"/>
                  </a:cubicBezTo>
                  <a:lnTo>
                    <a:pt x="1043432" y="128651"/>
                  </a:lnTo>
                  <a:cubicBezTo>
                    <a:pt x="1048766" y="121031"/>
                    <a:pt x="1051560" y="117729"/>
                    <a:pt x="1055370" y="114046"/>
                  </a:cubicBezTo>
                  <a:lnTo>
                    <a:pt x="1063879" y="106172"/>
                  </a:lnTo>
                  <a:cubicBezTo>
                    <a:pt x="1074293" y="99187"/>
                    <a:pt x="1080135" y="96266"/>
                    <a:pt x="1086231" y="94234"/>
                  </a:cubicBezTo>
                  <a:lnTo>
                    <a:pt x="1098804" y="90805"/>
                  </a:lnTo>
                  <a:cubicBezTo>
                    <a:pt x="1106932" y="89916"/>
                    <a:pt x="1112012" y="89662"/>
                    <a:pt x="1116076" y="89662"/>
                  </a:cubicBezTo>
                  <a:cubicBezTo>
                    <a:pt x="1117854" y="89662"/>
                    <a:pt x="1119505" y="89662"/>
                    <a:pt x="1121156" y="89789"/>
                  </a:cubicBezTo>
                  <a:lnTo>
                    <a:pt x="1131570" y="90424"/>
                  </a:lnTo>
                  <a:cubicBezTo>
                    <a:pt x="1141476" y="91948"/>
                    <a:pt x="1146175" y="93091"/>
                    <a:pt x="1150620" y="94996"/>
                  </a:cubicBezTo>
                  <a:lnTo>
                    <a:pt x="1159002" y="99441"/>
                  </a:lnTo>
                  <a:cubicBezTo>
                    <a:pt x="1166368" y="105156"/>
                    <a:pt x="1169670" y="108331"/>
                    <a:pt x="1172083" y="111633"/>
                  </a:cubicBezTo>
                  <a:lnTo>
                    <a:pt x="1176401" y="118364"/>
                  </a:lnTo>
                  <a:lnTo>
                    <a:pt x="1180465" y="130429"/>
                  </a:lnTo>
                  <a:lnTo>
                    <a:pt x="1265047" y="134747"/>
                  </a:lnTo>
                  <a:cubicBezTo>
                    <a:pt x="1274826" y="92710"/>
                    <a:pt x="1284605" y="50800"/>
                    <a:pt x="1294384" y="8763"/>
                  </a:cubicBezTo>
                  <a:cubicBezTo>
                    <a:pt x="1275969" y="8382"/>
                    <a:pt x="1258570" y="8255"/>
                    <a:pt x="1253998" y="8255"/>
                  </a:cubicBezTo>
                  <a:lnTo>
                    <a:pt x="1257935" y="8382"/>
                  </a:lnTo>
                  <a:lnTo>
                    <a:pt x="1240028" y="8509"/>
                  </a:lnTo>
                  <a:cubicBezTo>
                    <a:pt x="1226820" y="8509"/>
                    <a:pt x="1226820" y="8509"/>
                    <a:pt x="1224026" y="8509"/>
                  </a:cubicBezTo>
                  <a:lnTo>
                    <a:pt x="1210056" y="8890"/>
                  </a:lnTo>
                  <a:cubicBezTo>
                    <a:pt x="1207897" y="17780"/>
                    <a:pt x="1205738" y="26670"/>
                    <a:pt x="1203579" y="35560"/>
                  </a:cubicBezTo>
                  <a:lnTo>
                    <a:pt x="1197610" y="30480"/>
                  </a:lnTo>
                  <a:lnTo>
                    <a:pt x="1187958" y="22733"/>
                  </a:lnTo>
                  <a:cubicBezTo>
                    <a:pt x="1180465" y="17526"/>
                    <a:pt x="1176401" y="14986"/>
                    <a:pt x="1172337" y="12954"/>
                  </a:cubicBezTo>
                  <a:lnTo>
                    <a:pt x="1164209" y="9525"/>
                  </a:lnTo>
                  <a:cubicBezTo>
                    <a:pt x="1156335" y="6731"/>
                    <a:pt x="1152525" y="5461"/>
                    <a:pt x="1147953" y="4318"/>
                  </a:cubicBezTo>
                  <a:lnTo>
                    <a:pt x="1138047" y="2159"/>
                  </a:lnTo>
                  <a:cubicBezTo>
                    <a:pt x="1127379" y="889"/>
                    <a:pt x="1122172" y="635"/>
                    <a:pt x="1116584" y="381"/>
                  </a:cubicBezTo>
                  <a:lnTo>
                    <a:pt x="1105281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7" name="Freeform 17"/>
          <p:cNvSpPr/>
          <p:nvPr/>
        </p:nvSpPr>
        <p:spPr>
          <a:xfrm>
            <a:off x="10135896" y="6935438"/>
            <a:ext cx="654639" cy="655057"/>
          </a:xfrm>
          <a:custGeom>
            <a:avLst/>
            <a:gdLst/>
            <a:ahLst/>
            <a:cxnLst/>
            <a:rect l="l" t="t" r="r" b="b"/>
            <a:pathLst>
              <a:path w="654639" h="655057">
                <a:moveTo>
                  <a:pt x="0" y="0"/>
                </a:moveTo>
                <a:lnTo>
                  <a:pt x="654638" y="0"/>
                </a:lnTo>
                <a:lnTo>
                  <a:pt x="654638" y="655057"/>
                </a:lnTo>
                <a:lnTo>
                  <a:pt x="0" y="655057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8" name="Freeform 18"/>
          <p:cNvSpPr/>
          <p:nvPr/>
        </p:nvSpPr>
        <p:spPr>
          <a:xfrm>
            <a:off x="6578140" y="5983414"/>
            <a:ext cx="1745894" cy="544878"/>
          </a:xfrm>
          <a:custGeom>
            <a:avLst/>
            <a:gdLst/>
            <a:ahLst/>
            <a:cxnLst/>
            <a:rect l="l" t="t" r="r" b="b"/>
            <a:pathLst>
              <a:path w="1745894" h="544878">
                <a:moveTo>
                  <a:pt x="0" y="0"/>
                </a:moveTo>
                <a:lnTo>
                  <a:pt x="1745894" y="0"/>
                </a:lnTo>
                <a:lnTo>
                  <a:pt x="1745894" y="544878"/>
                </a:lnTo>
                <a:lnTo>
                  <a:pt x="0" y="54487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9" name="Freeform 19"/>
          <p:cNvSpPr/>
          <p:nvPr/>
        </p:nvSpPr>
        <p:spPr>
          <a:xfrm>
            <a:off x="1607177" y="5166846"/>
            <a:ext cx="1248873" cy="880001"/>
          </a:xfrm>
          <a:custGeom>
            <a:avLst/>
            <a:gdLst/>
            <a:ahLst/>
            <a:cxnLst/>
            <a:rect l="l" t="t" r="r" b="b"/>
            <a:pathLst>
              <a:path w="1248873" h="880001">
                <a:moveTo>
                  <a:pt x="0" y="0"/>
                </a:moveTo>
                <a:lnTo>
                  <a:pt x="1248873" y="0"/>
                </a:lnTo>
                <a:lnTo>
                  <a:pt x="1248873" y="880001"/>
                </a:lnTo>
                <a:lnTo>
                  <a:pt x="0" y="88000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0" name="Freeform 20">
            <a:hlinkClick r:id="rId24" tooltip="https://schwarzwaldmariele.de/shop/"/>
          </p:cNvPr>
          <p:cNvSpPr/>
          <p:nvPr/>
        </p:nvSpPr>
        <p:spPr>
          <a:xfrm>
            <a:off x="9161048" y="5448535"/>
            <a:ext cx="1378590" cy="712817"/>
          </a:xfrm>
          <a:custGeom>
            <a:avLst/>
            <a:gdLst/>
            <a:ahLst/>
            <a:cxnLst/>
            <a:rect l="l" t="t" r="r" b="b"/>
            <a:pathLst>
              <a:path w="1378590" h="712817">
                <a:moveTo>
                  <a:pt x="0" y="0"/>
                </a:moveTo>
                <a:lnTo>
                  <a:pt x="1378589" y="0"/>
                </a:lnTo>
                <a:lnTo>
                  <a:pt x="1378589" y="712816"/>
                </a:lnTo>
                <a:lnTo>
                  <a:pt x="0" y="712816"/>
                </a:lnTo>
                <a:lnTo>
                  <a:pt x="0" y="0"/>
                </a:lnTo>
                <a:close/>
              </a:path>
            </a:pathLst>
          </a:custGeom>
          <a:blipFill>
            <a:blip r:embed="rId25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1" name="Freeform 21"/>
          <p:cNvSpPr/>
          <p:nvPr/>
        </p:nvSpPr>
        <p:spPr>
          <a:xfrm>
            <a:off x="4085407" y="3595106"/>
            <a:ext cx="1831065" cy="1489026"/>
          </a:xfrm>
          <a:custGeom>
            <a:avLst/>
            <a:gdLst/>
            <a:ahLst/>
            <a:cxnLst/>
            <a:rect l="l" t="t" r="r" b="b"/>
            <a:pathLst>
              <a:path w="1831065" h="1489026">
                <a:moveTo>
                  <a:pt x="0" y="0"/>
                </a:moveTo>
                <a:lnTo>
                  <a:pt x="1831066" y="0"/>
                </a:lnTo>
                <a:lnTo>
                  <a:pt x="1831066" y="1489027"/>
                </a:lnTo>
                <a:lnTo>
                  <a:pt x="0" y="1489027"/>
                </a:lnTo>
                <a:lnTo>
                  <a:pt x="0" y="0"/>
                </a:lnTo>
                <a:close/>
              </a:path>
            </a:pathLst>
          </a:custGeom>
          <a:blipFill>
            <a:blip r:embed="rId27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2" name="Freeform 22"/>
          <p:cNvSpPr/>
          <p:nvPr/>
        </p:nvSpPr>
        <p:spPr>
          <a:xfrm>
            <a:off x="12876508" y="3552844"/>
            <a:ext cx="302457" cy="302457"/>
          </a:xfrm>
          <a:custGeom>
            <a:avLst/>
            <a:gdLst/>
            <a:ahLst/>
            <a:cxnLst/>
            <a:rect l="l" t="t" r="r" b="b"/>
            <a:pathLst>
              <a:path w="302457" h="302457">
                <a:moveTo>
                  <a:pt x="0" y="0"/>
                </a:moveTo>
                <a:lnTo>
                  <a:pt x="302457" y="0"/>
                </a:lnTo>
                <a:lnTo>
                  <a:pt x="302457" y="302457"/>
                </a:lnTo>
                <a:lnTo>
                  <a:pt x="0" y="30245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3" name="TextBox 23"/>
          <p:cNvSpPr txBox="1"/>
          <p:nvPr/>
        </p:nvSpPr>
        <p:spPr>
          <a:xfrm>
            <a:off x="994904" y="8899973"/>
            <a:ext cx="16332288" cy="9821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00"/>
              </a:lnSpc>
            </a:pPr>
            <a:r>
              <a:rPr lang="en-US" sz="3000" spc="450" dirty="0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Du hast </a:t>
            </a:r>
            <a:r>
              <a:rPr lang="en-US" sz="3000" spc="450" dirty="0" err="1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Fragen</a:t>
            </a:r>
            <a:r>
              <a:rPr lang="en-US" sz="3000" spc="450" dirty="0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 </a:t>
            </a:r>
            <a:r>
              <a:rPr lang="en-US" sz="3000" spc="450" dirty="0" err="1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oder</a:t>
            </a:r>
            <a:r>
              <a:rPr lang="en-US" sz="3000" spc="450" dirty="0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 </a:t>
            </a:r>
            <a:r>
              <a:rPr lang="en-US" sz="3000" spc="450" dirty="0" err="1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möchtest</a:t>
            </a:r>
            <a:r>
              <a:rPr lang="en-US" sz="3000" spc="450" dirty="0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 </a:t>
            </a:r>
            <a:r>
              <a:rPr lang="en-US" sz="3000" spc="450" dirty="0" err="1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ein</a:t>
            </a:r>
            <a:r>
              <a:rPr lang="en-US" sz="3000" spc="450" dirty="0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 </a:t>
            </a:r>
            <a:r>
              <a:rPr lang="en-US" sz="3000" spc="450" dirty="0" err="1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bestimmtes</a:t>
            </a:r>
            <a:r>
              <a:rPr lang="en-US" sz="3000" spc="450" dirty="0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 </a:t>
            </a:r>
            <a:r>
              <a:rPr lang="en-US" sz="3000" spc="450" dirty="0" err="1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Angebot</a:t>
            </a:r>
            <a:r>
              <a:rPr lang="en-US" sz="3000" spc="450" dirty="0">
                <a:solidFill>
                  <a:srgbClr val="FFFFFF"/>
                </a:solidFill>
                <a:latin typeface="Archivo Narrow"/>
                <a:ea typeface="Archivo Narrow"/>
                <a:cs typeface="Archivo Narrow"/>
                <a:sym typeface="Archivo Narrow"/>
              </a:rPr>
              <a:t>?</a:t>
            </a:r>
          </a:p>
          <a:p>
            <a:pPr algn="ctr">
              <a:lnSpc>
                <a:spcPts val="3900"/>
              </a:lnSpc>
            </a:pPr>
            <a:r>
              <a:rPr lang="en-US" sz="3000" b="1" spc="450" dirty="0" err="1">
                <a:solidFill>
                  <a:srgbClr val="A0D624"/>
                </a:solidFill>
                <a:latin typeface="Archivo Narrow Bold"/>
                <a:ea typeface="Archivo Narrow Bold"/>
                <a:cs typeface="Archivo Narrow Bold"/>
                <a:sym typeface="Archivo Narrow Bold"/>
              </a:rPr>
              <a:t>Kontakt</a:t>
            </a:r>
            <a:r>
              <a:rPr lang="en-US" sz="3000" b="1" spc="450" dirty="0">
                <a:solidFill>
                  <a:srgbClr val="A0D624"/>
                </a:solidFill>
                <a:latin typeface="Archivo Narrow Bold"/>
                <a:ea typeface="Archivo Narrow Bold"/>
                <a:cs typeface="Archivo Narrow Bold"/>
                <a:sym typeface="Archivo Narrow Bold"/>
              </a:rPr>
              <a:t>: A. Fröher / A. Pfau | dornhan@sportbubi.de | Tel.: 0173 98 19 665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973026" y="566386"/>
            <a:ext cx="6101132" cy="610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08"/>
              </a:lnSpc>
            </a:pPr>
            <a:r>
              <a:rPr lang="en-US" sz="3698" spc="147">
                <a:solidFill>
                  <a:srgbClr val="000000"/>
                </a:solidFill>
                <a:latin typeface="League Gothic"/>
                <a:ea typeface="League Gothic"/>
                <a:cs typeface="League Gothic"/>
                <a:sym typeface="League Gothic"/>
              </a:rPr>
              <a:t>IHR EXKLUSIVER PARTNER VOR ORT FÜR...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973026" y="2526046"/>
            <a:ext cx="3275819" cy="4502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38"/>
              </a:lnSpc>
            </a:pPr>
            <a:r>
              <a:rPr lang="en-US" sz="2798" spc="111">
                <a:solidFill>
                  <a:srgbClr val="A6A6A6"/>
                </a:solidFill>
                <a:latin typeface="League Gothic"/>
                <a:ea typeface="League Gothic"/>
                <a:cs typeface="League Gothic"/>
                <a:sym typeface="League Gothic"/>
              </a:rPr>
              <a:t>UNSERE EXKLUSIVEN MARKEN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965112" y="1462946"/>
            <a:ext cx="10569683" cy="610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08"/>
              </a:lnSpc>
            </a:pPr>
            <a:r>
              <a:rPr lang="en-US" sz="3698" spc="147">
                <a:solidFill>
                  <a:srgbClr val="FFFFFF"/>
                </a:solidFill>
                <a:latin typeface="League Gothic"/>
                <a:ea typeface="League Gothic"/>
                <a:cs typeface="League Gothic"/>
                <a:sym typeface="League Gothic"/>
              </a:rPr>
              <a:t>TEAMSPORT, FREIZEIT- UND ARBEITSKLEIDUNG SOWIE MERCHANDISING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3450600" y="3477316"/>
            <a:ext cx="3604255" cy="8249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53"/>
              </a:lnSpc>
            </a:pPr>
            <a:r>
              <a:rPr lang="en-US" sz="2395" b="1">
                <a:solidFill>
                  <a:srgbClr val="A0D624"/>
                </a:solidFill>
                <a:latin typeface="Archivo Narrow Bold"/>
                <a:ea typeface="Archivo Narrow Bold"/>
                <a:cs typeface="Archivo Narrow Bold"/>
                <a:sym typeface="Archivo Narrow Bold"/>
              </a:rPr>
              <a:t>Individuelle Veredelung</a:t>
            </a:r>
          </a:p>
          <a:p>
            <a:pPr algn="l">
              <a:lnSpc>
                <a:spcPts val="3353"/>
              </a:lnSpc>
            </a:pPr>
            <a:r>
              <a:rPr lang="en-US" sz="2395" b="1">
                <a:solidFill>
                  <a:srgbClr val="A0D624"/>
                </a:solidFill>
                <a:latin typeface="Archivo Narrow Bold"/>
                <a:ea typeface="Archivo Narrow Bold"/>
                <a:cs typeface="Archivo Narrow Bold"/>
                <a:sym typeface="Archivo Narrow Bold"/>
              </a:rPr>
              <a:t>u.a. DTF / Flexfolie / Stick</a:t>
            </a:r>
          </a:p>
        </p:txBody>
      </p:sp>
      <p:sp>
        <p:nvSpPr>
          <p:cNvPr id="29" name="Freeform 29"/>
          <p:cNvSpPr/>
          <p:nvPr/>
        </p:nvSpPr>
        <p:spPr>
          <a:xfrm>
            <a:off x="12876508" y="4659440"/>
            <a:ext cx="302457" cy="302457"/>
          </a:xfrm>
          <a:custGeom>
            <a:avLst/>
            <a:gdLst/>
            <a:ahLst/>
            <a:cxnLst/>
            <a:rect l="l" t="t" r="r" b="b"/>
            <a:pathLst>
              <a:path w="302457" h="302457">
                <a:moveTo>
                  <a:pt x="0" y="0"/>
                </a:moveTo>
                <a:lnTo>
                  <a:pt x="302457" y="0"/>
                </a:lnTo>
                <a:lnTo>
                  <a:pt x="302457" y="302458"/>
                </a:lnTo>
                <a:lnTo>
                  <a:pt x="0" y="302458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0" name="TextBox 30"/>
          <p:cNvSpPr txBox="1"/>
          <p:nvPr/>
        </p:nvSpPr>
        <p:spPr>
          <a:xfrm>
            <a:off x="13450600" y="4583912"/>
            <a:ext cx="3604255" cy="405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53"/>
              </a:lnSpc>
            </a:pPr>
            <a:r>
              <a:rPr lang="en-US" sz="2395" b="1">
                <a:solidFill>
                  <a:srgbClr val="A0D624"/>
                </a:solidFill>
                <a:latin typeface="Archivo Narrow Bold"/>
                <a:ea typeface="Archivo Narrow Bold"/>
                <a:cs typeface="Archivo Narrow Bold"/>
                <a:sym typeface="Archivo Narrow Bold"/>
              </a:rPr>
              <a:t>Einrichtung von Webshops</a:t>
            </a:r>
          </a:p>
        </p:txBody>
      </p:sp>
      <p:sp>
        <p:nvSpPr>
          <p:cNvPr id="31" name="Freeform 31"/>
          <p:cNvSpPr/>
          <p:nvPr/>
        </p:nvSpPr>
        <p:spPr>
          <a:xfrm>
            <a:off x="12876508" y="5351079"/>
            <a:ext cx="302457" cy="302457"/>
          </a:xfrm>
          <a:custGeom>
            <a:avLst/>
            <a:gdLst/>
            <a:ahLst/>
            <a:cxnLst/>
            <a:rect l="l" t="t" r="r" b="b"/>
            <a:pathLst>
              <a:path w="302457" h="302457">
                <a:moveTo>
                  <a:pt x="0" y="0"/>
                </a:moveTo>
                <a:lnTo>
                  <a:pt x="302457" y="0"/>
                </a:lnTo>
                <a:lnTo>
                  <a:pt x="302457" y="302457"/>
                </a:lnTo>
                <a:lnTo>
                  <a:pt x="0" y="30245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2" name="TextBox 32"/>
          <p:cNvSpPr txBox="1"/>
          <p:nvPr/>
        </p:nvSpPr>
        <p:spPr>
          <a:xfrm>
            <a:off x="13450600" y="5275551"/>
            <a:ext cx="3604255" cy="405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53"/>
              </a:lnSpc>
            </a:pPr>
            <a:r>
              <a:rPr lang="en-US" sz="2395" b="1">
                <a:solidFill>
                  <a:srgbClr val="A0D624"/>
                </a:solidFill>
                <a:latin typeface="Archivo Narrow Bold"/>
                <a:ea typeface="Archivo Narrow Bold"/>
                <a:cs typeface="Archivo Narrow Bold"/>
                <a:sym typeface="Archivo Narrow Bold"/>
              </a:rPr>
              <a:t>Lokale Bearbeitung</a:t>
            </a:r>
          </a:p>
        </p:txBody>
      </p:sp>
      <p:sp>
        <p:nvSpPr>
          <p:cNvPr id="33" name="Freeform 33"/>
          <p:cNvSpPr/>
          <p:nvPr/>
        </p:nvSpPr>
        <p:spPr>
          <a:xfrm>
            <a:off x="12876508" y="6042717"/>
            <a:ext cx="302457" cy="302457"/>
          </a:xfrm>
          <a:custGeom>
            <a:avLst/>
            <a:gdLst/>
            <a:ahLst/>
            <a:cxnLst/>
            <a:rect l="l" t="t" r="r" b="b"/>
            <a:pathLst>
              <a:path w="302457" h="302457">
                <a:moveTo>
                  <a:pt x="0" y="0"/>
                </a:moveTo>
                <a:lnTo>
                  <a:pt x="302457" y="0"/>
                </a:lnTo>
                <a:lnTo>
                  <a:pt x="302457" y="302458"/>
                </a:lnTo>
                <a:lnTo>
                  <a:pt x="0" y="302458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4" name="TextBox 34"/>
          <p:cNvSpPr txBox="1"/>
          <p:nvPr/>
        </p:nvSpPr>
        <p:spPr>
          <a:xfrm>
            <a:off x="13450600" y="5967189"/>
            <a:ext cx="3604255" cy="405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53"/>
              </a:lnSpc>
            </a:pPr>
            <a:r>
              <a:rPr lang="en-US" sz="2395" b="1">
                <a:solidFill>
                  <a:srgbClr val="A0D624"/>
                </a:solidFill>
                <a:latin typeface="Archivo Narrow Bold"/>
                <a:ea typeface="Archivo Narrow Bold"/>
                <a:cs typeface="Archivo Narrow Bold"/>
                <a:sym typeface="Archivo Narrow Bold"/>
              </a:rPr>
              <a:t>Grafikdienstleistungen</a:t>
            </a:r>
          </a:p>
        </p:txBody>
      </p:sp>
      <p:sp>
        <p:nvSpPr>
          <p:cNvPr id="35" name="Freeform 35"/>
          <p:cNvSpPr/>
          <p:nvPr/>
        </p:nvSpPr>
        <p:spPr>
          <a:xfrm>
            <a:off x="12876508" y="6734356"/>
            <a:ext cx="302457" cy="302457"/>
          </a:xfrm>
          <a:custGeom>
            <a:avLst/>
            <a:gdLst/>
            <a:ahLst/>
            <a:cxnLst/>
            <a:rect l="l" t="t" r="r" b="b"/>
            <a:pathLst>
              <a:path w="302457" h="302457">
                <a:moveTo>
                  <a:pt x="0" y="0"/>
                </a:moveTo>
                <a:lnTo>
                  <a:pt x="302457" y="0"/>
                </a:lnTo>
                <a:lnTo>
                  <a:pt x="302457" y="302457"/>
                </a:lnTo>
                <a:lnTo>
                  <a:pt x="0" y="30245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6" name="TextBox 36"/>
          <p:cNvSpPr txBox="1"/>
          <p:nvPr/>
        </p:nvSpPr>
        <p:spPr>
          <a:xfrm>
            <a:off x="13450600" y="6658828"/>
            <a:ext cx="3604255" cy="405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53"/>
              </a:lnSpc>
            </a:pPr>
            <a:r>
              <a:rPr lang="en-US" sz="2395" b="1">
                <a:solidFill>
                  <a:srgbClr val="A0D624"/>
                </a:solidFill>
                <a:latin typeface="Archivo Narrow Bold"/>
                <a:ea typeface="Archivo Narrow Bold"/>
                <a:cs typeface="Archivo Narrow Bold"/>
                <a:sym typeface="Archivo Narrow Bold"/>
              </a:rPr>
              <a:t>u.v.m.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Archivo Narrow Bold</vt:lpstr>
      <vt:lpstr>Arial</vt:lpstr>
      <vt:lpstr>Archivo Narrow</vt:lpstr>
      <vt:lpstr>Calibri</vt:lpstr>
      <vt:lpstr>League Gothic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Präsi Sport Bubi Dornhan (Präsentation)</dc:title>
  <dc:creator>Lisa Briegel-Pfau</dc:creator>
  <cp:lastModifiedBy>Laura Herbstreuter</cp:lastModifiedBy>
  <cp:revision>3</cp:revision>
  <dcterms:created xsi:type="dcterms:W3CDTF">2006-08-16T00:00:00Z</dcterms:created>
  <dcterms:modified xsi:type="dcterms:W3CDTF">2025-01-24T07:54:31Z</dcterms:modified>
  <dc:identifier>DAGcwewk_I8</dc:identifier>
</cp:coreProperties>
</file>